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10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6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4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3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1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6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5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8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8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7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5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2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77F25-FBB4-438E-A644-20CC95DE6C1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CDFE-5FDD-430C-920B-09EC652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5829300" cy="1524000"/>
          </a:xfrm>
        </p:spPr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Common Plant 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Scientific Name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5029200" cy="1422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(Picture of crop in the field goes here)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886200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Common Cultivars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		      2.		           3.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486400"/>
            <a:ext cx="6477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Crop Uses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Primary Purpose: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 the primary use of the crop here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Other Uses: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 any other secondary uses of the crop here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Byproducts: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 any byproducts of the crop here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6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Crop Threats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75138" y="2286000"/>
            <a:ext cx="5029200" cy="142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(Picture of crop harvest goes here)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7543800"/>
            <a:ext cx="5715000" cy="142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(Picture(s) of final crop product goes here)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1910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Major Production Areas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 the geographic areas where the crop is produced</a:t>
            </a:r>
          </a:p>
        </p:txBody>
      </p:sp>
    </p:spTree>
    <p:extLst>
      <p:ext uri="{BB962C8B-B14F-4D97-AF65-F5344CB8AC3E}">
        <p14:creationId xmlns:p14="http://schemas.microsoft.com/office/powerpoint/2010/main" val="2147188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Common Plant Name Scientific Name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2012-11-30T18:04:33Z</dcterms:created>
  <dcterms:modified xsi:type="dcterms:W3CDTF">2012-11-30T21:32:38Z</dcterms:modified>
</cp:coreProperties>
</file>